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9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norėdami redaguoti šablono paantraštės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piktogramą norėdami įtraukti paveikslėlį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Spustelėkite, kad galėtumėte redaguoti šablono teksto stilius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lt-LT"/>
              <a:t>Spustelėję redaguokite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Spustelėkite, kad galėtumėte redaguoti šablono teksto stilius</a:t>
            </a:r>
          </a:p>
          <a:p>
            <a:pPr lvl="1"/>
            <a:r>
              <a:rPr lang="lt-LT"/>
              <a:t>Antras lygis</a:t>
            </a:r>
          </a:p>
          <a:p>
            <a:pPr lvl="2"/>
            <a:r>
              <a:rPr lang="lt-LT"/>
              <a:t>Trečias lygis</a:t>
            </a:r>
          </a:p>
          <a:p>
            <a:pPr lvl="3"/>
            <a:r>
              <a:rPr lang="lt-LT"/>
              <a:t>Ketvirtas lygis</a:t>
            </a:r>
          </a:p>
          <a:p>
            <a:pPr lvl="4"/>
            <a:r>
              <a:rPr lang="lt-LT"/>
              <a:t>Penktas lygis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E86E38E4-4130-0086-9911-7EB33BA38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 anchor="t">
            <a:normAutofit/>
          </a:bodyPr>
          <a:lstStyle/>
          <a:p>
            <a:r>
              <a:rPr lang="lt-LT" dirty="0"/>
              <a:t>KVIETIMAS</a:t>
            </a:r>
            <a:endParaRPr lang="lt-LT"/>
          </a:p>
        </p:txBody>
      </p:sp>
      <p:pic>
        <p:nvPicPr>
          <p:cNvPr id="4" name="Turinio vietos rezervavimo ženklas 3">
            <a:extLst>
              <a:ext uri="{FF2B5EF4-FFF2-40B4-BE49-F238E27FC236}">
                <a16:creationId xmlns:a16="http://schemas.microsoft.com/office/drawing/2014/main" id="{15ADA793-89B0-C5F8-2173-C1B8B4E107DD}"/>
              </a:ext>
            </a:extLst>
          </p:cNvPr>
          <p:cNvPicPr>
            <a:picLocks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7474" y="2159331"/>
            <a:ext cx="3837653" cy="1812305"/>
          </a:xfrm>
          <a:prstGeom prst="rect">
            <a:avLst/>
          </a:prstGeom>
          <a:noFill/>
        </p:spPr>
      </p:pic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2AB01036-57F2-ABCC-6E46-8107B0685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7491" y="1016001"/>
            <a:ext cx="5892800" cy="4027054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lt-L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Laba diena mieli tėveliai,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lt-L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Maloniai kviečiame jus į bendrą,  mūsų darželio bendruomenės, tėvų susirinkimą, kuris įvyks </a:t>
            </a:r>
            <a:r>
              <a:rPr lang="lt-LT" sz="14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09 28 d. 17.00 val. ZOOM platformoje.</a:t>
            </a: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lt-L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Dėl prisijungimo nuorodos, prašau kreiptis į Jūsų grupės </a:t>
            </a:r>
            <a:r>
              <a:rPr lang="lt-LT" sz="1400" kern="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auklėtojas.</a:t>
            </a:r>
            <a:endParaRPr lang="lt-L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800"/>
              </a:spcAft>
            </a:pPr>
            <a:r>
              <a:rPr lang="lt-L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Maloniai lauksime visų dalyvaujant.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lt-L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Pagarbiai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lt-LT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Lopšelio-darželio „Želmenėliai“ administracija.</a:t>
            </a:r>
          </a:p>
          <a:p>
            <a:pPr marL="0" indent="0">
              <a:lnSpc>
                <a:spcPct val="90000"/>
              </a:lnSpc>
              <a:spcAft>
                <a:spcPts val="800"/>
              </a:spcAft>
              <a:buNone/>
            </a:pPr>
            <a:r>
              <a:rPr lang="lt-LT" sz="1400" kern="100" dirty="0"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2023 09 25</a:t>
            </a:r>
            <a:endParaRPr lang="lt-LT" sz="1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9511264"/>
      </p:ext>
    </p:extLst>
  </p:cSld>
  <p:clrMapOvr>
    <a:masterClrMapping/>
  </p:clrMapOvr>
</p:sld>
</file>

<file path=ppt/theme/theme1.xml><?xml version="1.0" encoding="utf-8"?>
<a:theme xmlns:a="http://schemas.openxmlformats.org/drawingml/2006/main" name="Briauno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58</Words>
  <Application>Microsoft Office PowerPoint</Application>
  <PresentationFormat>Plačiaekranė</PresentationFormat>
  <Paragraphs>8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Trebuchet MS</vt:lpstr>
      <vt:lpstr>Wingdings 3</vt:lpstr>
      <vt:lpstr>Briaunota</vt:lpstr>
      <vt:lpstr>KVIETIMAS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KVIETIMAS</dc:title>
  <dc:creator>Rita Juozapaitiene</dc:creator>
  <cp:lastModifiedBy>Rita Juozapaitiene</cp:lastModifiedBy>
  <cp:revision>3</cp:revision>
  <dcterms:created xsi:type="dcterms:W3CDTF">2023-09-25T11:59:18Z</dcterms:created>
  <dcterms:modified xsi:type="dcterms:W3CDTF">2023-09-26T04:17:58Z</dcterms:modified>
</cp:coreProperties>
</file>